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67" r:id="rId10"/>
    <p:sldId id="1146" r:id="rId11"/>
    <p:sldId id="1168" r:id="rId12"/>
    <p:sldId id="1169" r:id="rId13"/>
    <p:sldId id="1147" r:id="rId14"/>
    <p:sldId id="1148" r:id="rId15"/>
    <p:sldId id="1149" r:id="rId16"/>
    <p:sldId id="1150" r:id="rId17"/>
    <p:sldId id="1171" r:id="rId18"/>
    <p:sldId id="1151" r:id="rId19"/>
    <p:sldId id="1152" r:id="rId20"/>
    <p:sldId id="1172" r:id="rId21"/>
    <p:sldId id="1153" r:id="rId22"/>
    <p:sldId id="1154" r:id="rId23"/>
    <p:sldId id="1155" r:id="rId24"/>
    <p:sldId id="1173" r:id="rId25"/>
    <p:sldId id="1156" r:id="rId26"/>
    <p:sldId id="1157" r:id="rId27"/>
    <p:sldId id="1160" r:id="rId28"/>
    <p:sldId id="1161" r:id="rId29"/>
    <p:sldId id="1162" r:id="rId30"/>
    <p:sldId id="1163" r:id="rId31"/>
    <p:sldId id="1158" r:id="rId32"/>
    <p:sldId id="1175" r:id="rId33"/>
    <p:sldId id="1159" r:id="rId3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138" y="21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串</a:t>
            </a:r>
            <a:r>
              <a:rPr lang="zh-CN" altLang="en-US" sz="4800" b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并联电路中电流的规律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0672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根据电路图可知，电流从电源正极流出，一路经过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，另一路经过电流表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，从电流表流出后分别经过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后直接回到电源负极，支路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汇合共同经过电流表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后回到电源负极；因此电灯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的连接方式是并联，电流表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的总电流，电流表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因为并联电路中，干路电流等于各支路电流之和，并且控制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的开关断开时，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的示数减少了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9.jpg" descr="id:21474973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59102" y="3717274"/>
            <a:ext cx="2016224" cy="20806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82384" y="58050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5951"/>
            <a:ext cx="9550776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的电流之比为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；因为并联电路中，干路电流等于各支路电流之和，则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示数大于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示数，由于电流表有两个测量范围，分别为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则当电流表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wavy" baseline="-2500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wavy" baseline="-2500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的指针偏转角度相同时，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2.56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），解得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0.24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9.jpg" descr="id:21474973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899435" y="1195194"/>
            <a:ext cx="2016224" cy="20806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31238" y="331941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80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5" y="4279399"/>
            <a:ext cx="364933" cy="2880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26654" y="4316903"/>
            <a:ext cx="1036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使用的测量范围不同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分度值不同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sz="2400" b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测量范围的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分度值是小的测量范围分度的</a:t>
            </a:r>
            <a:r>
              <a:rPr lang="en-US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endParaRPr lang="zh-CN" altLang="zh-CN" sz="9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8217"/>
            <a:ext cx="7894592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在电路的某连接处，流入的电流总和等于流出的电流总和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如图所示是某同学实验电路的一部分，若通过导线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的电流大小为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0.14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，方向为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，则通过导线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的电流大小是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j282.jpg" descr="id:21474973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58686" y="896587"/>
            <a:ext cx="2670844" cy="19111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09278" y="275655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14686" y="273725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0.6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28498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电流要从电流表的正接线柱流入，从负接线柱流出，若通过导线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的电流大小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0.14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，方向为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，则可知流过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的电流没有通过电流表，而是通过了导线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，故通过导线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的电流为通过导线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的电流和通过电流表的电流之和，由题图可知，电流表选用的测量范围是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，分度值是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，故通过电流表的电流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0.46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，则通过导线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0.14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0.46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70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如图甲所示的电热膜是一种新型的电热材料，它是在绝缘的聚酯薄膜表面，经过特殊工艺加工形成的一条条薄的导电墨线，导电墨线两端与金属导线相连，形成网状结构，其内部结构如图乙所示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正常工作时金属导线中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处电流分别为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67.jpg" descr="id:21474974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862" y="3389644"/>
            <a:ext cx="2376264" cy="1814120"/>
          </a:xfrm>
          <a:prstGeom prst="rect">
            <a:avLst/>
          </a:prstGeom>
        </p:spPr>
      </p:pic>
      <p:pic>
        <p:nvPicPr>
          <p:cNvPr id="4" name="as68.jpg" descr="id:21474974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3232800"/>
            <a:ext cx="3018758" cy="19949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5272" y="530276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95406" y="53027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65562" y="59490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080171"/>
            <a:ext cx="3335651" cy="47905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10168" y="2575994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小于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的电流，请将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正确地连入电路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62.jpg" descr="id:21474974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529310" y="1935416"/>
            <a:ext cx="2952328" cy="23129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20644" y="43114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80569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287" y="1822942"/>
            <a:ext cx="3312368" cy="2441133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680" y="2311400"/>
            <a:ext cx="7713345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，则说明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只能接在干路中，灯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应并联，若要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测通过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的电流，需要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所在支路上，由通过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可知，电流表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应选择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>
          <a:xfrm>
            <a:off x="360680" y="5083810"/>
            <a:ext cx="11485880" cy="1300480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确定两只灯泡的连接方式为并联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明确各个电流表的测量对象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再结合并联电路中电流的规律判断电流表选用的测量范围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085437"/>
            <a:ext cx="2254058" cy="58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如图甲所示是安装在木板正面的部分电路，其中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是穿过木板的接线柱，两个灯座的两端分别接在两个接线柱上，安装两个相同的小灯泡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木板背面的部分接线柱之间有导线相连着，从而使木板正背两面的电路组成一个完整的电路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闭合开关通电后，两灯都能正常发光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）小明说出了判断两灯是串联还是并联的正确方法：用手将其中一个小灯泡取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掉，若另一灯泡仍发光，则说明两灯的连接方式是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否则是另一种连接方式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25zxx.jpg" descr="id:21474974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926" y="2974901"/>
            <a:ext cx="5067992" cy="18486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47134" y="460410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95920" y="577938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并联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手将其中一个小灯泡取掉，若另一灯泡仍发光，说明两灯工作时互不影响，其连接方式为并联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25zxx.jpg" descr="id:21474974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10" y="2780928"/>
            <a:ext cx="5256584" cy="19174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26823" y="46529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）小丽在电源和开关之间串联接入电流表，闭合开关，两灯亮，电流表示数如图乙所示，可初步判断通过灯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，也可能是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25zxx.jpg" descr="id:21474974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10" y="2060848"/>
            <a:ext cx="5256584" cy="19174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35449" y="40165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222" y="139744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16829" y="1376112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0.15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小丽在电源和开关之间串联接入电流表，闭合开关，两灯亮，电流表接小测量范围，其示数为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若两灯串联，则通过灯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；若两灯并联，因为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是两个相同的小灯泡，则通过灯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0.15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）探究串联电路中电流的特点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）猜想：由于用电器阻碍，电流流过用电器会减小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7a.jpg" descr="id:21474974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98662" y="2060848"/>
            <a:ext cx="1695832" cy="1440160"/>
          </a:xfrm>
          <a:prstGeom prst="rect">
            <a:avLst/>
          </a:prstGeom>
        </p:spPr>
      </p:pic>
      <p:pic>
        <p:nvPicPr>
          <p:cNvPr id="4" name="gyc77b.jpg" descr="id:2147497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20830" y="2060848"/>
            <a:ext cx="1655073" cy="1529090"/>
          </a:xfrm>
          <a:prstGeom prst="rect">
            <a:avLst/>
          </a:prstGeom>
        </p:spPr>
      </p:pic>
      <p:pic>
        <p:nvPicPr>
          <p:cNvPr id="5" name="gyc77c.jpg" descr="id:2147497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1" y="2060848"/>
            <a:ext cx="1718064" cy="151179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20416" y="36450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19944" y="364502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98939" y="3645024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86627" y="4221272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51818" y="474702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）按图甲所示电路图接好电路，闭合开关后发现灯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不亮，为了找出原因，将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电压表接在</a:t>
            </a:r>
            <a:r>
              <a:rPr lang="en-US" altLang="zh-CN" i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闭合开关发现电压表有示数，说明灯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pc="-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可能存在</a:t>
            </a:r>
            <a:r>
              <a:rPr lang="zh-CN" altLang="zh-CN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故障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03362" y="53611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断路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好电路，闭合开关后发现灯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不亮，说明电路可能断路或灯泡短路，为了找出原因，将电压表接在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闭合开关发现电压表有示数，说明电压表与电源两极接通，且电压表没有被短路，则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可能存在断路故障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7a.jpg" descr="id:21474974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98662" y="3140600"/>
            <a:ext cx="1695832" cy="1440160"/>
          </a:xfrm>
          <a:prstGeom prst="rect">
            <a:avLst/>
          </a:prstGeom>
        </p:spPr>
      </p:pic>
      <p:pic>
        <p:nvPicPr>
          <p:cNvPr id="4" name="gyc77b.jpg" descr="id:2147497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20830" y="3140600"/>
            <a:ext cx="1655073" cy="1529090"/>
          </a:xfrm>
          <a:prstGeom prst="rect">
            <a:avLst/>
          </a:prstGeom>
        </p:spPr>
      </p:pic>
      <p:pic>
        <p:nvPicPr>
          <p:cNvPr id="5" name="gyc77c.jpg" descr="id:2147497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1" y="3140600"/>
            <a:ext cx="1718064" cy="151179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20416" y="472477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19944" y="472477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98939" y="4724776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86627" y="5301024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26654" y="2348880"/>
            <a:ext cx="107200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能说明串联电路中各处电流的关系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并将其应用于电路的分析与判断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能说明并联电路中各处电流的关系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并将其应用于电路的分析与判断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）排除故障后，用电流表测出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点电流，如图乙所示，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，再测出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点电流，得到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两点电流相等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更换不同规格的灯泡，重复上述实验，都得到相同结论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由此判断猜想是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77a.jpg" descr="id:21474974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536934" y="2564904"/>
            <a:ext cx="1695832" cy="1440160"/>
          </a:xfrm>
          <a:prstGeom prst="rect">
            <a:avLst/>
          </a:prstGeom>
        </p:spPr>
      </p:pic>
      <p:pic>
        <p:nvPicPr>
          <p:cNvPr id="5" name="gyc77b.jpg" descr="id:2147497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2564904"/>
            <a:ext cx="1655073" cy="1529090"/>
          </a:xfrm>
          <a:prstGeom prst="rect">
            <a:avLst/>
          </a:prstGeom>
        </p:spPr>
      </p:pic>
      <p:pic>
        <p:nvPicPr>
          <p:cNvPr id="6" name="gyc77c.jpg" descr="id:2147497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09743" y="2564904"/>
            <a:ext cx="1718064" cy="151179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58688" y="41490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8216" y="414908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37211" y="41490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4899" y="460700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18656" y="836712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0.3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88122" y="19286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错误</a:t>
            </a:r>
            <a:endParaRPr lang="zh-CN" altLang="en-US"/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360854" y="509662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，再测出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点电流，得到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两点电流相等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wavy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更换不同规格的灯泡，重复上述实验，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都得到相同结论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由此判断猜想是错误的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箭头右.eps" descr="id:21474880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6226872"/>
            <a:ext cx="364933" cy="2880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09427" y="6207695"/>
            <a:ext cx="7510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一次实验具有偶然性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多次实验使结论具有普遍意义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）为进一步得出两个灯串联时电流的规律，小明按图丙连接电路，测量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三点的电流，得出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；小华认为不需要再测量，在（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）结论的基础上，通过推理也可以得出相同结论，请写出小华的推理过程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3111" y="1772816"/>
            <a:ext cx="38363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＝</a:t>
            </a:r>
            <a:r>
              <a:rPr lang="en-US" altLang="zh-CN" sz="2400" i="1" smtClean="0">
                <a:cs typeface="Times New Roman" panose="02020603050405020304" pitchFamily="18" charset="0"/>
              </a:rPr>
              <a:t>I</a:t>
            </a:r>
            <a:r>
              <a:rPr lang="en-US" altLang="zh-CN" sz="2400" i="1" baseline="-25000" smtClean="0">
                <a:cs typeface="Times New Roman" panose="02020603050405020304" pitchFamily="18" charset="0"/>
              </a:rPr>
              <a:t>C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c77a.jpg" descr="id:21474974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536934" y="2564904"/>
            <a:ext cx="1695832" cy="1440160"/>
          </a:xfrm>
          <a:prstGeom prst="rect">
            <a:avLst/>
          </a:prstGeom>
        </p:spPr>
      </p:pic>
      <p:pic>
        <p:nvPicPr>
          <p:cNvPr id="5" name="gyc77b.jpg" descr="id:2147497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2564904"/>
            <a:ext cx="1655073" cy="1529090"/>
          </a:xfrm>
          <a:prstGeom prst="rect">
            <a:avLst/>
          </a:prstGeom>
        </p:spPr>
      </p:pic>
      <p:pic>
        <p:nvPicPr>
          <p:cNvPr id="6" name="gyc77c.jpg" descr="id:2147497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09743" y="2564904"/>
            <a:ext cx="1718064" cy="151179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58688" y="41490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8216" y="414908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37211" y="414908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4899" y="460700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）结论的基础上，通过推理也可以得出相同结论，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96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兴趣小组的小芳和小华利用课余时间一起做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探究并联电路干路电流和各支路电流关系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）在连接电路时，接好最后一根导线，电流表的指针就发生了偏转，这是因为连接电路时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74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067" y="764704"/>
            <a:ext cx="7515339" cy="5604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539540"/>
            <a:ext cx="3483508" cy="431742"/>
          </a:xfrm>
          <a:prstGeom prst="rect">
            <a:avLst/>
          </a:prstGeom>
        </p:spPr>
      </p:pic>
      <p:pic>
        <p:nvPicPr>
          <p:cNvPr id="5" name="wf79.jpg" descr="id:21474974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84984" y="2471329"/>
            <a:ext cx="2002110" cy="1845197"/>
          </a:xfrm>
          <a:prstGeom prst="rect">
            <a:avLst/>
          </a:prstGeom>
        </p:spPr>
      </p:pic>
      <p:pic>
        <p:nvPicPr>
          <p:cNvPr id="6" name="wf80.jpg" descr="id:21474974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59302" y="2348881"/>
            <a:ext cx="2532125" cy="201622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91752" y="432656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96208" y="442971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18367" y="478834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30978" y="587727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没有断开开关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83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接好最后一根导线，电流表的指针就发生了偏转，由此可知在连接电路时，没有断开开关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79.jpg" descr="id:214749748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12976" y="2695979"/>
            <a:ext cx="2002110" cy="1845197"/>
          </a:xfrm>
          <a:prstGeom prst="rect">
            <a:avLst/>
          </a:prstGeom>
        </p:spPr>
      </p:pic>
      <p:pic>
        <p:nvPicPr>
          <p:cNvPr id="4" name="wf80.jpg" descr="id:214749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2573531"/>
            <a:ext cx="2532125" cy="2016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19744" y="4551215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24200" y="465436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46359" y="501299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）图乙所示实物图连好后，闭合开关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，小芳发现小灯泡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亮，电流表无示数，则产生这种现象的原因可能是灯泡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f79.jpg" descr="id:214749748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12976" y="1962992"/>
            <a:ext cx="2002110" cy="1845197"/>
          </a:xfrm>
          <a:prstGeom prst="rect">
            <a:avLst/>
          </a:prstGeom>
        </p:spPr>
      </p:pic>
      <p:pic>
        <p:nvPicPr>
          <p:cNvPr id="5" name="wf80.jpg" descr="id:214749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1840544"/>
            <a:ext cx="2532125" cy="20162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719744" y="381822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24200" y="3921381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46359" y="428000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56474" y="137025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断路</a:t>
            </a:r>
            <a:endParaRPr lang="zh-CN" altLang="en-US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后，发现小灯泡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亮，电流表无示数，由题图乙可知，电流表与小灯泡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在同一支路，说明电路故障可能是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支路断路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）请在图乙中改动一根导线，使电流表测量图甲中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点所在电路的电流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在需要改动的导线上画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，并用笔画线代替导线将实验电路连接正确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80.jpg" descr="id:21474974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2132856"/>
            <a:ext cx="3138271" cy="24988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31739" y="4693510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1827572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3" y="2079132"/>
            <a:ext cx="3528391" cy="2718019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 bwMode="auto">
          <a:xfrm>
            <a:off x="360854" y="577638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使电流表测量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点所在电路的电流，则电流表应接在干路中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69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）小芳改变图乙中电流表的位置将依次测量的电流记录在表中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芳和小华对实验数据进行分析后，他们归纳出：在并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联电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中，干路电流等于各支路电流之和，且各支路的电流相等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请指出该探究过程的两点不妥之处：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58602" y="1212770"/>
          <a:ext cx="6264695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005955"/>
                <a:gridCol w="2005955"/>
                <a:gridCol w="225278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点所在电路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的电流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点所在电路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的电流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点所在电路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的电流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wf80.jpg" descr="id:21474974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831510" y="1191092"/>
            <a:ext cx="2532125" cy="2016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51350" y="320863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9078" y="4492378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选用的灯泡规格相同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614" y="4936078"/>
            <a:ext cx="4515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只做了一次实验，实验次数太少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>
            <a:spLocks noGrp="1"/>
          </p:cNvSpPr>
          <p:nvPr/>
        </p:nvSpPr>
        <p:spPr>
          <a:xfrm>
            <a:off x="360854" y="5484227"/>
            <a:ext cx="11485848" cy="1130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之所以得出各支路的电流相等，是因为选用的灯泡规格相同；且由表中数据可知，只做了一次实验，实验次数太少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进一步探究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演绎式探究：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小丽探究了串联电路中电流关系后，得出了结论：给串联的导体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与导体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通电，通过导体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的电流与通过导体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的电流相同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她想：两根粗细不同的导体可以流过相同的电流，或者说相同的横截面积中流过的电流可以不同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那么，相同的横截面积中流过的电流由谁决定呢？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带着这个问题，她查阅了资料，了解到：单位时间内通过导体横截面的电荷量叫作电流；通过单位横截面积的电流称为电流密度，用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那么电流密度的大小与什么因素有关呢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3378" y="833122"/>
            <a:ext cx="3903423" cy="473142"/>
          </a:xfrm>
          <a:prstGeom prst="rect">
            <a:avLst/>
          </a:prstGeom>
        </p:spPr>
      </p:pic>
      <p:pic>
        <p:nvPicPr>
          <p:cNvPr id="4" name="tr93.jpg" descr="id:2147497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4901104"/>
            <a:ext cx="2642485" cy="756121"/>
          </a:xfrm>
          <a:prstGeom prst="rect">
            <a:avLst/>
          </a:prstGeom>
        </p:spPr>
      </p:pic>
      <p:pic>
        <p:nvPicPr>
          <p:cNvPr id="5" name="tr94.jpg" descr="id:214749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4687133"/>
            <a:ext cx="2621481" cy="11840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94356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002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）小丽想探究这个问题，首先对该问题进行了如下简化：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电子沿着横截面积为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的金属导体运动；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这些电子均以漂移速度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）已知每个电子所带电荷为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，单位体积内的电子数为</a:t>
            </a:r>
            <a:r>
              <a:rPr lang="en-US" altLang="zh-CN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小丽推导出了电流密度的数学表达式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她的推导过程如下：（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请你将推导过程填写完整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时间内，通过导体某一横截面的电子数为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69870" y="3881044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/>
              <a:t>n</a:t>
            </a:r>
            <a:r>
              <a:rPr lang="en-US" altLang="zh-CN" sz="2400" baseline="-25000" dirty="0"/>
              <a:t>0</a:t>
            </a:r>
            <a:r>
              <a:rPr lang="en-US" altLang="zh-CN" sz="2400" i="1" dirty="0"/>
              <a:t>S</a:t>
            </a:r>
            <a:r>
              <a:rPr lang="en-US" altLang="zh-CN" sz="2400" i="1" dirty="0"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dirty="0"/>
              <a:t>Δ</a:t>
            </a:r>
            <a:r>
              <a:rPr lang="en-US" altLang="zh-CN" sz="2400" i="1" dirty="0"/>
              <a:t>t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33897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已知电子沿着横截面积为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的金属导体运动，且这些电子均以漂移速度</a:t>
            </a:r>
            <a:r>
              <a:rPr lang="en-US" altLang="zh-CN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运动，在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时间内电子通过金属导体的体积为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，该段时间内通过导体某一横截面的电子数为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45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时间内通过导体横截面的电荷量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1676531"/>
            <a:ext cx="11485848" cy="114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已知每个电子所带电荷量为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，单位体积内的电子数为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时间内通过导体横截面的电荷量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623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时间内通过导体的电流为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3"/>
              <p:cNvSpPr txBox="1"/>
              <p:nvPr/>
            </p:nvSpPr>
            <p:spPr bwMode="auto">
              <a:xfrm>
                <a:off x="360854" y="3281769"/>
                <a:ext cx="11485848" cy="1181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单位时间内通过导体横截面的电荷量叫作电流，故在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时间内通过导体的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电流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81769"/>
                <a:ext cx="11485848" cy="1181221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1" b="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/>
          <p:nvPr/>
        </p:nvSpPr>
        <p:spPr bwMode="auto">
          <a:xfrm>
            <a:off x="360854" y="44282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电流密度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4"/>
              <p:cNvSpPr txBox="1"/>
              <p:nvPr/>
            </p:nvSpPr>
            <p:spPr bwMode="auto">
              <a:xfrm>
                <a:off x="360854" y="4972020"/>
                <a:ext cx="11485848" cy="617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smtClean="0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通过单位横截面积的电流称为电流密度，故电流密度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</a:t>
                </a:r>
                <a:r>
                  <a:rPr lang="en-US" altLang="zh-CN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972020"/>
                <a:ext cx="11485848" cy="617220"/>
              </a:xfrm>
              <a:prstGeom prst="rect">
                <a:avLst/>
              </a:prstGeom>
              <a:blipFill rotWithShape="1">
                <a:blip r:embed="rId2"/>
                <a:stretch>
                  <a:fillRect l="-2" t="-98" r="1" b="-15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6455246" y="1176536"/>
            <a:ext cx="1215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en</a:t>
            </a:r>
            <a:r>
              <a:rPr lang="en-US" altLang="zh-CN" sz="2400" baseline="-25000"/>
              <a:t>0</a:t>
            </a:r>
            <a:r>
              <a:rPr lang="en-US" altLang="zh-CN" sz="2400" i="1"/>
              <a:t>S</a:t>
            </a:r>
            <a:r>
              <a:rPr lang="en-US" altLang="zh-CN" sz="2400" i="1"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/>
              <a:t>Δ</a:t>
            </a:r>
            <a:r>
              <a:rPr lang="en-US" altLang="zh-CN" sz="2400" i="1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40032" y="2824054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en</a:t>
            </a:r>
            <a:r>
              <a:rPr lang="en-US" altLang="zh-CN" sz="2400" baseline="-25000"/>
              <a:t>0</a:t>
            </a:r>
            <a:r>
              <a:rPr lang="en-US" altLang="zh-CN" sz="2400" i="1"/>
              <a:t>S</a:t>
            </a:r>
            <a:r>
              <a:rPr lang="en-US" altLang="zh-CN" sz="2400" i="1"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03432" y="4458295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/>
              <a:t>en</a:t>
            </a:r>
            <a:r>
              <a:rPr lang="en-US" altLang="zh-CN" sz="2400" baseline="-25000"/>
              <a:t>0</a:t>
            </a:r>
            <a:r>
              <a:rPr lang="en-US" altLang="zh-CN" sz="2400" i="1"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507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小明按图连接电路，闭合开关，观察到灯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的电流等于灯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的电流大于灯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的位置对调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会变暗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无法判断通过两灯的电流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73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2451" y="764704"/>
            <a:ext cx="7532955" cy="561801"/>
          </a:xfrm>
          <a:prstGeom prst="rect">
            <a:avLst/>
          </a:prstGeom>
        </p:spPr>
      </p:pic>
      <p:pic>
        <p:nvPicPr>
          <p:cNvPr id="4" name="gh60.jpg" descr="id:21474973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99262" y="1988840"/>
            <a:ext cx="2448272" cy="19596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59302" y="39328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24312" y="14645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5091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由电路图可知，两个灯泡组成串联电路，串联电路中电流处处相等，所以通过灯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的电流等于灯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错误；如果把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的位置对调，两灯仍串联，通过灯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的电流不变，所以灯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亮度不变，故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520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）如图所示的电路中，电源电压恒定，闭合开关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都正常发光，下列说法正确的是（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示数相等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示数变小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753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196568"/>
            <a:ext cx="7894592" cy="588772"/>
          </a:xfrm>
          <a:prstGeom prst="rect">
            <a:avLst/>
          </a:prstGeom>
        </p:spPr>
      </p:pic>
      <p:pic>
        <p:nvPicPr>
          <p:cNvPr id="4" name="gyc80.jpg" descr="id:2147497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99714" y="2420888"/>
            <a:ext cx="2016224" cy="27080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463358" y="50131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28825" y="24458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测通过灯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测干路中的电流，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错误；由并联电路中干路电流等于各支路中的电流之和可知，电流表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的示数比电流表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，电路中只有灯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的示数与电流表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的示数相等，所以电流表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示数变小，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正确；并联电路中各用电器互不影响，所以断开开关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亮度不变，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c80.jpg" descr="id:214749754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7094" y="3429000"/>
            <a:ext cx="2016224" cy="270805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50738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）在探究串、并联电路中电流的规律时，做了如图所示的实验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闭合开关后，电流表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，则通过小灯泡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，通过小灯泡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81.jpg" descr="id:214749755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2359557"/>
            <a:ext cx="2628863" cy="20575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72640" y="450049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195670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0.2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27054" y="1956705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0.3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8411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由题图可知，两灯泡并联，电流表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测干路的电流，电流表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测通过灯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的电流；闭合开关后，电流表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的示数分别为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，由并联电路电流的特点可知，流过小灯泡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831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关于如图所示电路，下列说法正确的是（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后变小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再经过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的电流更大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都会亮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74.jpg" descr="id:21474973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183438" y="1487921"/>
            <a:ext cx="2736304" cy="21773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90042" y="369115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67161" y="14621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串联电路中，电流处处相等，断开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串联，所以通过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的电流一样大，故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错误；闭合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会亮，但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不会亮，故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有一种节日彩灯上串联着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只小灯泡，当将其接入电源时，电源插头处的电流为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，那么通过第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只小灯泡的电流是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8600" y="2631543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0.2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0155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由题可知，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只小灯泡串联，通过电源插头处的电流为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mA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，因为串联电路中电流处处相等，故通过第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只小灯泡的电流为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363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串、并联电路电流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639064"/>
          <a:ext cx="112332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673513"/>
                <a:gridCol w="3210463"/>
                <a:gridCol w="5349272"/>
              </a:tblGrid>
              <a:tr h="1657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连接方式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串联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并联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各处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zh-CN" sz="2400" u="sng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endParaRPr lang="en-US" sz="2400" u="sng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干路电流等于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各支路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zh-CN" sz="2400" u="sng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        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 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</a:t>
                      </a:r>
                      <a:endParaRPr lang="en-US" altLang="zh-CN" sz="2400" u="sng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公式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43767" y="3233687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如表所示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78790" y="3863340"/>
          <a:ext cx="1123315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304540"/>
                <a:gridCol w="3151505"/>
                <a:gridCol w="477710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连接方式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串联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并联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各处</a:t>
                      </a:r>
                      <a:r>
                        <a:rPr lang="zh-CN" sz="240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电流</a:t>
                      </a:r>
                      <a:r>
                        <a:rPr lang="zh-CN" sz="2400" u="sng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相等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干路电流等于</a:t>
                      </a:r>
                      <a:r>
                        <a:rPr lang="zh-CN" sz="240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各支路</a:t>
                      </a:r>
                      <a:r>
                        <a:rPr lang="zh-CN" sz="2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电流</a:t>
                      </a:r>
                      <a:r>
                        <a:rPr lang="zh-CN" sz="2400" b="1" u="sng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之和</a:t>
                      </a:r>
                      <a:endParaRPr lang="zh-CN" sz="900" u="sng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公式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50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河北石家庄长安区期末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）如图甲所示是电路图中的一部分，已知通过灯泡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，电流表的示数如图乙所示，则下列判断正确的是（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电流表在支路上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是并联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如果将小灯泡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拧下来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73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74722"/>
            <a:ext cx="7534552" cy="561921"/>
          </a:xfrm>
          <a:prstGeom prst="rect">
            <a:avLst/>
          </a:prstGeom>
        </p:spPr>
      </p:pic>
      <p:pic>
        <p:nvPicPr>
          <p:cNvPr id="4" name="gyc78.jpg" descr="id:21474973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2812426"/>
            <a:ext cx="5182115" cy="24787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10580" y="525489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5230" y="27949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776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由图乙可知，电流表使用的测量范围为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，分度值为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；已知通过灯泡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，说明两灯是并联关系，电流表在干路中；并联电路中，各支路之间互不影响，所以如果将小灯泡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拧下来，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会继续发光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78.jpg" descr="id:214749737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3290604"/>
            <a:ext cx="5182115" cy="24787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8332" y="57330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624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江西宜春期中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）如图所示，两个开关都闭合时，电灯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的连接方式是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若此时，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的指针偏转角度相同，且电流表有两个测量范围分别为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，此时通过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的电流之比为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，当将控制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的开关断开发现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的示数减少了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0.32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，那么两开关都闭合时流过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9.jpg" descr="id:21474973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95666" y="3429242"/>
            <a:ext cx="2016224" cy="20806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8" y="55170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5029" y="178814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并联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84152" y="2923019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0.24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TABLE_ENDDRAG_ORIGIN_RECT" val="895*172"/>
  <p:tag name="TABLE_ENDDRAG_RECT" val="37*304*895*172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5853</Words>
  <Application>WPS 演示</Application>
  <PresentationFormat>自定义</PresentationFormat>
  <Paragraphs>379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梦源黑体 CN W20</vt:lpstr>
      <vt:lpstr>梦源黑体 CN W7</vt:lpstr>
      <vt:lpstr>Book Antiqua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462</cp:revision>
  <dcterms:created xsi:type="dcterms:W3CDTF">2020-11-06T05:24:00Z</dcterms:created>
  <dcterms:modified xsi:type="dcterms:W3CDTF">2025-09-16T00:41:22Z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CE24F3B7C4DC4C84A2273B2EF68E52CA_12</vt:lpwstr>
  </property>
</Properties>
</file>